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Lst>
  <p:sldSz cy="5143500" cx="9144000"/>
  <p:notesSz cx="6858000" cy="9144000"/>
  <p:embeddedFontLst>
    <p:embeddedFont>
      <p:font typeface="Source Code Pro"/>
      <p:regular r:id="rId9"/>
      <p:bold r:id="rId10"/>
    </p:embeddedFont>
    <p:embeddedFont>
      <p:font typeface="Oswald"/>
      <p:regular r:id="rId11"/>
      <p:bold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font" Target="fonts/Oswald-regular.fntdata"/><Relationship Id="rId10" Type="http://schemas.openxmlformats.org/officeDocument/2006/relationships/font" Target="fonts/SourceCodePro-bold.fntdata"/><Relationship Id="rId12" Type="http://schemas.openxmlformats.org/officeDocument/2006/relationships/font" Target="fonts/Oswald-bold.fntdata"/><Relationship Id="rId9" Type="http://schemas.openxmlformats.org/officeDocument/2006/relationships/font" Target="fonts/SourceCodePro-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rot="10800000">
            <a:off x="4226100" y="2933550"/>
            <a:ext cx="691800" cy="388500"/>
          </a:xfrm>
          <a:prstGeom prst="triangle">
            <a:avLst>
              <a:gd fmla="val 50000"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a:off x="-25" y="0"/>
            <a:ext cx="9144000" cy="31242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411175" y="644300"/>
            <a:ext cx="8282400" cy="2109000"/>
          </a:xfrm>
          <a:prstGeom prst="rect">
            <a:avLst/>
          </a:prstGeom>
        </p:spPr>
        <p:txBody>
          <a:bodyPr anchorCtr="0" anchor="b" bIns="91425" lIns="91425" rIns="91425" tIns="91425"/>
          <a:lstStyle>
            <a:lvl1pPr lvl="0" algn="ctr">
              <a:spcBef>
                <a:spcPts val="0"/>
              </a:spcBef>
              <a:buClr>
                <a:schemeClr val="lt1"/>
              </a:buClr>
              <a:buSzPct val="100000"/>
              <a:defRPr sz="6000">
                <a:solidFill>
                  <a:schemeClr val="lt1"/>
                </a:solidFill>
              </a:defRPr>
            </a:lvl1pPr>
            <a:lvl2pPr lvl="1" algn="ctr">
              <a:spcBef>
                <a:spcPts val="0"/>
              </a:spcBef>
              <a:buClr>
                <a:schemeClr val="lt1"/>
              </a:buClr>
              <a:buSzPct val="100000"/>
              <a:defRPr sz="6000">
                <a:solidFill>
                  <a:schemeClr val="lt1"/>
                </a:solidFill>
              </a:defRPr>
            </a:lvl2pPr>
            <a:lvl3pPr lvl="2" algn="ctr">
              <a:spcBef>
                <a:spcPts val="0"/>
              </a:spcBef>
              <a:buClr>
                <a:schemeClr val="lt1"/>
              </a:buClr>
              <a:buSzPct val="100000"/>
              <a:defRPr sz="6000">
                <a:solidFill>
                  <a:schemeClr val="lt1"/>
                </a:solidFill>
              </a:defRPr>
            </a:lvl3pPr>
            <a:lvl4pPr lvl="3" algn="ctr">
              <a:spcBef>
                <a:spcPts val="0"/>
              </a:spcBef>
              <a:buClr>
                <a:schemeClr val="lt1"/>
              </a:buClr>
              <a:buSzPct val="100000"/>
              <a:defRPr sz="6000">
                <a:solidFill>
                  <a:schemeClr val="lt1"/>
                </a:solidFill>
              </a:defRPr>
            </a:lvl4pPr>
            <a:lvl5pPr lvl="4" algn="ctr">
              <a:spcBef>
                <a:spcPts val="0"/>
              </a:spcBef>
              <a:buClr>
                <a:schemeClr val="lt1"/>
              </a:buClr>
              <a:buSzPct val="100000"/>
              <a:defRPr sz="6000">
                <a:solidFill>
                  <a:schemeClr val="lt1"/>
                </a:solidFill>
              </a:defRPr>
            </a:lvl5pPr>
            <a:lvl6pPr lvl="5" algn="ctr">
              <a:spcBef>
                <a:spcPts val="0"/>
              </a:spcBef>
              <a:buClr>
                <a:schemeClr val="lt1"/>
              </a:buClr>
              <a:buSzPct val="100000"/>
              <a:defRPr sz="6000">
                <a:solidFill>
                  <a:schemeClr val="lt1"/>
                </a:solidFill>
              </a:defRPr>
            </a:lvl6pPr>
            <a:lvl7pPr lvl="6" algn="ctr">
              <a:spcBef>
                <a:spcPts val="0"/>
              </a:spcBef>
              <a:buClr>
                <a:schemeClr val="lt1"/>
              </a:buClr>
              <a:buSzPct val="100000"/>
              <a:defRPr sz="6000">
                <a:solidFill>
                  <a:schemeClr val="lt1"/>
                </a:solidFill>
              </a:defRPr>
            </a:lvl7pPr>
            <a:lvl8pPr lvl="7" algn="ctr">
              <a:spcBef>
                <a:spcPts val="0"/>
              </a:spcBef>
              <a:buClr>
                <a:schemeClr val="lt1"/>
              </a:buClr>
              <a:buSzPct val="100000"/>
              <a:defRPr sz="6000">
                <a:solidFill>
                  <a:schemeClr val="lt1"/>
                </a:solidFill>
              </a:defRPr>
            </a:lvl8pPr>
            <a:lvl9pPr lvl="8" algn="ctr">
              <a:spcBef>
                <a:spcPts val="0"/>
              </a:spcBef>
              <a:buClr>
                <a:schemeClr val="lt1"/>
              </a:buClr>
              <a:buSzPct val="100000"/>
              <a:defRPr sz="6000">
                <a:solidFill>
                  <a:schemeClr val="lt1"/>
                </a:solidFill>
              </a:defRPr>
            </a:lvl9pPr>
          </a:lstStyle>
          <a:p/>
        </p:txBody>
      </p:sp>
      <p:sp>
        <p:nvSpPr>
          <p:cNvPr id="13" name="Shape 13"/>
          <p:cNvSpPr txBox="1"/>
          <p:nvPr>
            <p:ph idx="1" type="subTitle"/>
          </p:nvPr>
        </p:nvSpPr>
        <p:spPr>
          <a:xfrm>
            <a:off x="411175" y="3398250"/>
            <a:ext cx="8282400" cy="1260600"/>
          </a:xfrm>
          <a:prstGeom prst="rect">
            <a:avLst/>
          </a:prstGeom>
        </p:spPr>
        <p:txBody>
          <a:bodyPr anchorCtr="0" anchor="ctr" bIns="91425" lIns="91425" rIns="91425" tIns="91425"/>
          <a:lstStyle>
            <a:lvl1pPr lvl="0" algn="ctr">
              <a:lnSpc>
                <a:spcPct val="100000"/>
              </a:lnSpc>
              <a:spcBef>
                <a:spcPts val="0"/>
              </a:spcBef>
              <a:spcAft>
                <a:spcPts val="0"/>
              </a:spcAft>
              <a:buSzPct val="100000"/>
              <a:buFont typeface="Oswald"/>
              <a:buNone/>
              <a:defRPr sz="3600">
                <a:latin typeface="Oswald"/>
                <a:ea typeface="Oswald"/>
                <a:cs typeface="Oswald"/>
                <a:sym typeface="Oswald"/>
              </a:defRPr>
            </a:lvl1pPr>
            <a:lvl2pPr lvl="1" algn="ctr">
              <a:lnSpc>
                <a:spcPct val="100000"/>
              </a:lnSpc>
              <a:spcBef>
                <a:spcPts val="0"/>
              </a:spcBef>
              <a:spcAft>
                <a:spcPts val="0"/>
              </a:spcAft>
              <a:buSzPct val="100000"/>
              <a:buFont typeface="Oswald"/>
              <a:buNone/>
              <a:defRPr sz="3600">
                <a:latin typeface="Oswald"/>
                <a:ea typeface="Oswald"/>
                <a:cs typeface="Oswald"/>
                <a:sym typeface="Oswald"/>
              </a:defRPr>
            </a:lvl2pPr>
            <a:lvl3pPr lvl="2" algn="ctr">
              <a:lnSpc>
                <a:spcPct val="100000"/>
              </a:lnSpc>
              <a:spcBef>
                <a:spcPts val="0"/>
              </a:spcBef>
              <a:spcAft>
                <a:spcPts val="0"/>
              </a:spcAft>
              <a:buSzPct val="100000"/>
              <a:buFont typeface="Oswald"/>
              <a:buNone/>
              <a:defRPr sz="3600">
                <a:latin typeface="Oswald"/>
                <a:ea typeface="Oswald"/>
                <a:cs typeface="Oswald"/>
                <a:sym typeface="Oswald"/>
              </a:defRPr>
            </a:lvl3pPr>
            <a:lvl4pPr lvl="3" algn="ctr">
              <a:lnSpc>
                <a:spcPct val="100000"/>
              </a:lnSpc>
              <a:spcBef>
                <a:spcPts val="0"/>
              </a:spcBef>
              <a:spcAft>
                <a:spcPts val="0"/>
              </a:spcAft>
              <a:buSzPct val="100000"/>
              <a:buFont typeface="Oswald"/>
              <a:buNone/>
              <a:defRPr sz="3600">
                <a:latin typeface="Oswald"/>
                <a:ea typeface="Oswald"/>
                <a:cs typeface="Oswald"/>
                <a:sym typeface="Oswald"/>
              </a:defRPr>
            </a:lvl4pPr>
            <a:lvl5pPr lvl="4" algn="ctr">
              <a:lnSpc>
                <a:spcPct val="100000"/>
              </a:lnSpc>
              <a:spcBef>
                <a:spcPts val="0"/>
              </a:spcBef>
              <a:spcAft>
                <a:spcPts val="0"/>
              </a:spcAft>
              <a:buSzPct val="100000"/>
              <a:buFont typeface="Oswald"/>
              <a:buNone/>
              <a:defRPr sz="3600">
                <a:latin typeface="Oswald"/>
                <a:ea typeface="Oswald"/>
                <a:cs typeface="Oswald"/>
                <a:sym typeface="Oswald"/>
              </a:defRPr>
            </a:lvl5pPr>
            <a:lvl6pPr lvl="5" algn="ctr">
              <a:lnSpc>
                <a:spcPct val="100000"/>
              </a:lnSpc>
              <a:spcBef>
                <a:spcPts val="0"/>
              </a:spcBef>
              <a:spcAft>
                <a:spcPts val="0"/>
              </a:spcAft>
              <a:buSzPct val="100000"/>
              <a:buFont typeface="Oswald"/>
              <a:buNone/>
              <a:defRPr sz="3600">
                <a:latin typeface="Oswald"/>
                <a:ea typeface="Oswald"/>
                <a:cs typeface="Oswald"/>
                <a:sym typeface="Oswald"/>
              </a:defRPr>
            </a:lvl6pPr>
            <a:lvl7pPr lvl="6" algn="ctr">
              <a:lnSpc>
                <a:spcPct val="100000"/>
              </a:lnSpc>
              <a:spcBef>
                <a:spcPts val="0"/>
              </a:spcBef>
              <a:spcAft>
                <a:spcPts val="0"/>
              </a:spcAft>
              <a:buSzPct val="100000"/>
              <a:buFont typeface="Oswald"/>
              <a:buNone/>
              <a:defRPr sz="3600">
                <a:latin typeface="Oswald"/>
                <a:ea typeface="Oswald"/>
                <a:cs typeface="Oswald"/>
                <a:sym typeface="Oswald"/>
              </a:defRPr>
            </a:lvl7pPr>
            <a:lvl8pPr lvl="7" algn="ctr">
              <a:lnSpc>
                <a:spcPct val="100000"/>
              </a:lnSpc>
              <a:spcBef>
                <a:spcPts val="0"/>
              </a:spcBef>
              <a:spcAft>
                <a:spcPts val="0"/>
              </a:spcAft>
              <a:buSzPct val="100000"/>
              <a:buFont typeface="Oswald"/>
              <a:buNone/>
              <a:defRPr sz="3600">
                <a:latin typeface="Oswald"/>
                <a:ea typeface="Oswald"/>
                <a:cs typeface="Oswald"/>
                <a:sym typeface="Oswald"/>
              </a:defRPr>
            </a:lvl8pPr>
            <a:lvl9pPr lvl="8" algn="ctr">
              <a:lnSpc>
                <a:spcPct val="100000"/>
              </a:lnSpc>
              <a:spcBef>
                <a:spcPts val="0"/>
              </a:spcBef>
              <a:spcAft>
                <a:spcPts val="0"/>
              </a:spcAft>
              <a:buSzPct val="100000"/>
              <a:buFont typeface="Oswald"/>
              <a:buNone/>
              <a:defRPr sz="3600">
                <a:latin typeface="Oswald"/>
                <a:ea typeface="Oswald"/>
                <a:cs typeface="Oswald"/>
                <a:sym typeface="Oswald"/>
              </a:defRPr>
            </a:lvl9pPr>
          </a:lstStyle>
          <a:p/>
        </p:txBody>
      </p:sp>
      <p:sp>
        <p:nvSpPr>
          <p:cNvPr id="14" name="Shape 1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1" name="Shape 51"/>
        <p:cNvGrpSpPr/>
        <p:nvPr/>
      </p:nvGrpSpPr>
      <p:grpSpPr>
        <a:xfrm>
          <a:off x="0" y="0"/>
          <a:ext cx="0" cy="0"/>
          <a:chOff x="0" y="0"/>
          <a:chExt cx="0" cy="0"/>
        </a:xfrm>
      </p:grpSpPr>
      <p:cxnSp>
        <p:nvCxnSpPr>
          <p:cNvPr id="52" name="Shape 52"/>
          <p:cNvCxnSpPr/>
          <p:nvPr/>
        </p:nvCxnSpPr>
        <p:spPr>
          <a:xfrm>
            <a:off x="413275" y="2988275"/>
            <a:ext cx="910500" cy="0"/>
          </a:xfrm>
          <a:prstGeom prst="straightConnector1">
            <a:avLst/>
          </a:prstGeom>
          <a:noFill/>
          <a:ln cap="flat" cmpd="sng" w="28575">
            <a:solidFill>
              <a:schemeClr val="dk1"/>
            </a:solidFill>
            <a:prstDash val="lgDash"/>
            <a:round/>
            <a:headEnd len="med" w="med" type="none"/>
            <a:tailEnd len="med" w="med" type="none"/>
          </a:ln>
        </p:spPr>
      </p:cxnSp>
      <p:sp>
        <p:nvSpPr>
          <p:cNvPr id="53" name="Shape 53"/>
          <p:cNvSpPr txBox="1"/>
          <p:nvPr>
            <p:ph type="title"/>
          </p:nvPr>
        </p:nvSpPr>
        <p:spPr>
          <a:xfrm>
            <a:off x="311700" y="1106125"/>
            <a:ext cx="8520600" cy="1963500"/>
          </a:xfrm>
          <a:prstGeom prst="rect">
            <a:avLst/>
          </a:prstGeom>
        </p:spPr>
        <p:txBody>
          <a:bodyPr anchorCtr="0" anchor="b" bIns="91425" lIns="91425" rIns="91425" tIns="91425"/>
          <a:lstStyle>
            <a:lvl1pPr lvl="0">
              <a:spcBef>
                <a:spcPts val="0"/>
              </a:spcBef>
              <a:buSzPct val="100000"/>
              <a:defRPr sz="12000"/>
            </a:lvl1pPr>
            <a:lvl2pPr lvl="1">
              <a:spcBef>
                <a:spcPts val="0"/>
              </a:spcBef>
              <a:buSzPct val="100000"/>
              <a:defRPr sz="12000"/>
            </a:lvl2pPr>
            <a:lvl3pPr lvl="2">
              <a:spcBef>
                <a:spcPts val="0"/>
              </a:spcBef>
              <a:buSzPct val="100000"/>
              <a:defRPr sz="12000"/>
            </a:lvl3pPr>
            <a:lvl4pPr lvl="3">
              <a:spcBef>
                <a:spcPts val="0"/>
              </a:spcBef>
              <a:buSzPct val="100000"/>
              <a:defRPr sz="12000"/>
            </a:lvl4pPr>
            <a:lvl5pPr lvl="4">
              <a:spcBef>
                <a:spcPts val="0"/>
              </a:spcBef>
              <a:buSzPct val="100000"/>
              <a:defRPr sz="12000"/>
            </a:lvl5pPr>
            <a:lvl6pPr lvl="5">
              <a:spcBef>
                <a:spcPts val="0"/>
              </a:spcBef>
              <a:buSzPct val="100000"/>
              <a:defRPr sz="12000"/>
            </a:lvl6pPr>
            <a:lvl7pPr lvl="6">
              <a:spcBef>
                <a:spcPts val="0"/>
              </a:spcBef>
              <a:buSzPct val="100000"/>
              <a:defRPr sz="12000"/>
            </a:lvl7pPr>
            <a:lvl8pPr lvl="7">
              <a:spcBef>
                <a:spcPts val="0"/>
              </a:spcBef>
              <a:buSzPct val="100000"/>
              <a:defRPr sz="12000"/>
            </a:lvl8pPr>
            <a:lvl9pPr lvl="8">
              <a:spcBef>
                <a:spcPts val="0"/>
              </a:spcBef>
              <a:buSzPct val="100000"/>
              <a:defRPr sz="12000"/>
            </a:lvl9pPr>
          </a:lstStyle>
          <a:p/>
        </p:txBody>
      </p:sp>
      <p:sp>
        <p:nvSpPr>
          <p:cNvPr id="54" name="Shape 54"/>
          <p:cNvSpPr txBox="1"/>
          <p:nvPr>
            <p:ph idx="1" type="body"/>
          </p:nvPr>
        </p:nvSpPr>
        <p:spPr>
          <a:xfrm>
            <a:off x="311700" y="3152225"/>
            <a:ext cx="8520600" cy="1300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5" name="Shape 5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5" name="Shape 15"/>
        <p:cNvGrpSpPr/>
        <p:nvPr/>
      </p:nvGrpSpPr>
      <p:grpSpPr>
        <a:xfrm>
          <a:off x="0" y="0"/>
          <a:ext cx="0" cy="0"/>
          <a:chOff x="0" y="0"/>
          <a:chExt cx="0" cy="0"/>
        </a:xfrm>
      </p:grpSpPr>
      <p:sp>
        <p:nvSpPr>
          <p:cNvPr id="16" name="Shape 16"/>
          <p:cNvSpPr/>
          <p:nvPr/>
        </p:nvSpPr>
        <p:spPr>
          <a:xfrm>
            <a:off x="0" y="1567350"/>
            <a:ext cx="9144000" cy="20088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7" name="Shape 17"/>
          <p:cNvSpPr txBox="1"/>
          <p:nvPr>
            <p:ph type="title"/>
          </p:nvPr>
        </p:nvSpPr>
        <p:spPr>
          <a:xfrm>
            <a:off x="430800" y="1889700"/>
            <a:ext cx="8282400" cy="1516500"/>
          </a:xfrm>
          <a:prstGeom prst="rect">
            <a:avLst/>
          </a:prstGeom>
        </p:spPr>
        <p:txBody>
          <a:bodyPr anchorCtr="0" anchor="ctr" bIns="91425" lIns="91425" rIns="91425" tIns="91425"/>
          <a:lstStyle>
            <a:lvl1pPr lvl="0" algn="ctr">
              <a:spcBef>
                <a:spcPts val="0"/>
              </a:spcBef>
              <a:buClr>
                <a:schemeClr val="lt1"/>
              </a:buClr>
              <a:buSzPct val="100000"/>
              <a:defRPr sz="3600">
                <a:solidFill>
                  <a:schemeClr val="lt1"/>
                </a:solidFill>
              </a:defRPr>
            </a:lvl1pPr>
            <a:lvl2pPr lvl="1" algn="ctr">
              <a:spcBef>
                <a:spcPts val="0"/>
              </a:spcBef>
              <a:buClr>
                <a:schemeClr val="lt1"/>
              </a:buClr>
              <a:buSzPct val="100000"/>
              <a:defRPr sz="3600">
                <a:solidFill>
                  <a:schemeClr val="lt1"/>
                </a:solidFill>
              </a:defRPr>
            </a:lvl2pPr>
            <a:lvl3pPr lvl="2" algn="ctr">
              <a:spcBef>
                <a:spcPts val="0"/>
              </a:spcBef>
              <a:buClr>
                <a:schemeClr val="lt1"/>
              </a:buClr>
              <a:buSzPct val="100000"/>
              <a:defRPr sz="3600">
                <a:solidFill>
                  <a:schemeClr val="lt1"/>
                </a:solidFill>
              </a:defRPr>
            </a:lvl3pPr>
            <a:lvl4pPr lvl="3" algn="ctr">
              <a:spcBef>
                <a:spcPts val="0"/>
              </a:spcBef>
              <a:buClr>
                <a:schemeClr val="lt1"/>
              </a:buClr>
              <a:buSzPct val="100000"/>
              <a:defRPr sz="3600">
                <a:solidFill>
                  <a:schemeClr val="lt1"/>
                </a:solidFill>
              </a:defRPr>
            </a:lvl4pPr>
            <a:lvl5pPr lvl="4" algn="ctr">
              <a:spcBef>
                <a:spcPts val="0"/>
              </a:spcBef>
              <a:buClr>
                <a:schemeClr val="lt1"/>
              </a:buClr>
              <a:buSzPct val="100000"/>
              <a:defRPr sz="3600">
                <a:solidFill>
                  <a:schemeClr val="lt1"/>
                </a:solidFill>
              </a:defRPr>
            </a:lvl5pPr>
            <a:lvl6pPr lvl="5" algn="ctr">
              <a:spcBef>
                <a:spcPts val="0"/>
              </a:spcBef>
              <a:buClr>
                <a:schemeClr val="lt1"/>
              </a:buClr>
              <a:buSzPct val="100000"/>
              <a:defRPr sz="3600">
                <a:solidFill>
                  <a:schemeClr val="lt1"/>
                </a:solidFill>
              </a:defRPr>
            </a:lvl6pPr>
            <a:lvl7pPr lvl="6" algn="ctr">
              <a:spcBef>
                <a:spcPts val="0"/>
              </a:spcBef>
              <a:buClr>
                <a:schemeClr val="lt1"/>
              </a:buClr>
              <a:buSzPct val="100000"/>
              <a:defRPr sz="3600">
                <a:solidFill>
                  <a:schemeClr val="lt1"/>
                </a:solidFill>
              </a:defRPr>
            </a:lvl7pPr>
            <a:lvl8pPr lvl="7" algn="ctr">
              <a:spcBef>
                <a:spcPts val="0"/>
              </a:spcBef>
              <a:buClr>
                <a:schemeClr val="lt1"/>
              </a:buClr>
              <a:buSzPct val="100000"/>
              <a:defRPr sz="3600">
                <a:solidFill>
                  <a:schemeClr val="lt1"/>
                </a:solidFill>
              </a:defRPr>
            </a:lvl8pPr>
            <a:lvl9pPr lvl="8" algn="ctr">
              <a:spcBef>
                <a:spcPts val="0"/>
              </a:spcBef>
              <a:buClr>
                <a:schemeClr val="lt1"/>
              </a:buClr>
              <a:buSzPct val="100000"/>
              <a:defRPr sz="3600">
                <a:solidFill>
                  <a:schemeClr val="lt1"/>
                </a:solidFill>
              </a:defRPr>
            </a:lvl9pPr>
          </a:lstStyle>
          <a:p/>
        </p:txBody>
      </p:sp>
      <p:sp>
        <p:nvSpPr>
          <p:cNvPr id="18" name="Shape 1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cxnSp>
        <p:nvCxnSpPr>
          <p:cNvPr id="20" name="Shape 20"/>
          <p:cNvCxnSpPr/>
          <p:nvPr/>
        </p:nvCxnSpPr>
        <p:spPr>
          <a:xfrm>
            <a:off x="429200" y="1275577"/>
            <a:ext cx="614100" cy="0"/>
          </a:xfrm>
          <a:prstGeom prst="straightConnector1">
            <a:avLst/>
          </a:prstGeom>
          <a:noFill/>
          <a:ln cap="flat" cmpd="sng" w="19050">
            <a:solidFill>
              <a:schemeClr val="dk2"/>
            </a:solidFill>
            <a:prstDash val="lgDash"/>
            <a:round/>
            <a:headEnd len="med" w="med" type="none"/>
            <a:tailEnd len="med" w="med" type="none"/>
          </a:ln>
        </p:spPr>
      </p:cxnSp>
      <p:sp>
        <p:nvSpPr>
          <p:cNvPr id="21" name="Shape 21"/>
          <p:cNvSpPr txBox="1"/>
          <p:nvPr>
            <p:ph type="title"/>
          </p:nvPr>
        </p:nvSpPr>
        <p:spPr>
          <a:xfrm>
            <a:off x="311700" y="372500"/>
            <a:ext cx="8520600" cy="7335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468825"/>
            <a:ext cx="8520600" cy="30999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cxnSp>
        <p:nvCxnSpPr>
          <p:cNvPr id="25" name="Shape 25"/>
          <p:cNvCxnSpPr/>
          <p:nvPr/>
        </p:nvCxnSpPr>
        <p:spPr>
          <a:xfrm>
            <a:off x="429200" y="1275577"/>
            <a:ext cx="614100" cy="0"/>
          </a:xfrm>
          <a:prstGeom prst="straightConnector1">
            <a:avLst/>
          </a:prstGeom>
          <a:noFill/>
          <a:ln cap="flat" cmpd="sng" w="19050">
            <a:solidFill>
              <a:schemeClr val="dk2"/>
            </a:solidFill>
            <a:prstDash val="lgDash"/>
            <a:round/>
            <a:headEnd len="med" w="med" type="none"/>
            <a:tailEnd len="med" w="med" type="none"/>
          </a:ln>
        </p:spPr>
      </p:cxnSp>
      <p:sp>
        <p:nvSpPr>
          <p:cNvPr id="26" name="Shape 26"/>
          <p:cNvSpPr txBox="1"/>
          <p:nvPr>
            <p:ph type="title"/>
          </p:nvPr>
        </p:nvSpPr>
        <p:spPr>
          <a:xfrm>
            <a:off x="311700" y="372500"/>
            <a:ext cx="8520600" cy="7335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 type="body"/>
          </p:nvPr>
        </p:nvSpPr>
        <p:spPr>
          <a:xfrm>
            <a:off x="311700" y="1468825"/>
            <a:ext cx="3999900" cy="3099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2" type="body"/>
          </p:nvPr>
        </p:nvSpPr>
        <p:spPr>
          <a:xfrm>
            <a:off x="4832400" y="1468825"/>
            <a:ext cx="3999900" cy="3099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0" name="Shape 30"/>
        <p:cNvGrpSpPr/>
        <p:nvPr/>
      </p:nvGrpSpPr>
      <p:grpSpPr>
        <a:xfrm>
          <a:off x="0" y="0"/>
          <a:ext cx="0" cy="0"/>
          <a:chOff x="0" y="0"/>
          <a:chExt cx="0" cy="0"/>
        </a:xfrm>
      </p:grpSpPr>
      <p:sp>
        <p:nvSpPr>
          <p:cNvPr id="31" name="Shape 31"/>
          <p:cNvSpPr txBox="1"/>
          <p:nvPr>
            <p:ph type="title"/>
          </p:nvPr>
        </p:nvSpPr>
        <p:spPr>
          <a:xfrm>
            <a:off x="311700" y="372500"/>
            <a:ext cx="8520600" cy="7335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2" name="Shape 3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3" name="Shape 33"/>
        <p:cNvGrpSpPr/>
        <p:nvPr/>
      </p:nvGrpSpPr>
      <p:grpSpPr>
        <a:xfrm>
          <a:off x="0" y="0"/>
          <a:ext cx="0" cy="0"/>
          <a:chOff x="0" y="0"/>
          <a:chExt cx="0" cy="0"/>
        </a:xfrm>
      </p:grpSpPr>
      <p:cxnSp>
        <p:nvCxnSpPr>
          <p:cNvPr id="34" name="Shape 34"/>
          <p:cNvCxnSpPr/>
          <p:nvPr/>
        </p:nvCxnSpPr>
        <p:spPr>
          <a:xfrm>
            <a:off x="418675" y="1457787"/>
            <a:ext cx="614100" cy="0"/>
          </a:xfrm>
          <a:prstGeom prst="straightConnector1">
            <a:avLst/>
          </a:prstGeom>
          <a:noFill/>
          <a:ln cap="flat" cmpd="sng" w="19050">
            <a:solidFill>
              <a:schemeClr val="dk2"/>
            </a:solidFill>
            <a:prstDash val="lgDash"/>
            <a:round/>
            <a:headEnd len="med" w="med" type="none"/>
            <a:tailEnd len="med" w="med" type="none"/>
          </a:ln>
        </p:spPr>
      </p:cxnSp>
      <p:sp>
        <p:nvSpPr>
          <p:cNvPr id="35" name="Shape 35"/>
          <p:cNvSpPr txBox="1"/>
          <p:nvPr>
            <p:ph type="title"/>
          </p:nvPr>
        </p:nvSpPr>
        <p:spPr>
          <a:xfrm>
            <a:off x="311700" y="6318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6" name="Shape 36"/>
          <p:cNvSpPr txBox="1"/>
          <p:nvPr>
            <p:ph idx="1" type="body"/>
          </p:nvPr>
        </p:nvSpPr>
        <p:spPr>
          <a:xfrm>
            <a:off x="311700" y="1618203"/>
            <a:ext cx="2808000" cy="29508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7" name="Shape 3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8" name="Shape 38"/>
        <p:cNvGrpSpPr/>
        <p:nvPr/>
      </p:nvGrpSpPr>
      <p:grpSpPr>
        <a:xfrm>
          <a:off x="0" y="0"/>
          <a:ext cx="0" cy="0"/>
          <a:chOff x="0" y="0"/>
          <a:chExt cx="0" cy="0"/>
        </a:xfrm>
      </p:grpSpPr>
      <p:sp>
        <p:nvSpPr>
          <p:cNvPr id="39" name="Shape 39"/>
          <p:cNvSpPr txBox="1"/>
          <p:nvPr>
            <p:ph type="title"/>
          </p:nvPr>
        </p:nvSpPr>
        <p:spPr>
          <a:xfrm>
            <a:off x="490250" y="528900"/>
            <a:ext cx="5678100" cy="4085700"/>
          </a:xfrm>
          <a:prstGeom prst="rect">
            <a:avLst/>
          </a:prstGeom>
        </p:spPr>
        <p:txBody>
          <a:bodyPr anchorCtr="0" anchor="ctr" bIns="91425" lIns="91425" rIns="91425" tIns="91425"/>
          <a:lstStyle>
            <a:lvl1pPr lvl="0">
              <a:spcBef>
                <a:spcPts val="0"/>
              </a:spcBef>
              <a:buClr>
                <a:schemeClr val="lt1"/>
              </a:buClr>
              <a:buSzPct val="100000"/>
              <a:defRPr sz="5400">
                <a:solidFill>
                  <a:schemeClr val="lt1"/>
                </a:solidFill>
              </a:defRPr>
            </a:lvl1pPr>
            <a:lvl2pPr lvl="1">
              <a:spcBef>
                <a:spcPts val="0"/>
              </a:spcBef>
              <a:buClr>
                <a:schemeClr val="lt1"/>
              </a:buClr>
              <a:buSzPct val="100000"/>
              <a:defRPr sz="5400">
                <a:solidFill>
                  <a:schemeClr val="lt1"/>
                </a:solidFill>
              </a:defRPr>
            </a:lvl2pPr>
            <a:lvl3pPr lvl="2">
              <a:spcBef>
                <a:spcPts val="0"/>
              </a:spcBef>
              <a:buClr>
                <a:schemeClr val="lt1"/>
              </a:buClr>
              <a:buSzPct val="100000"/>
              <a:defRPr sz="5400">
                <a:solidFill>
                  <a:schemeClr val="lt1"/>
                </a:solidFill>
              </a:defRPr>
            </a:lvl3pPr>
            <a:lvl4pPr lvl="3">
              <a:spcBef>
                <a:spcPts val="0"/>
              </a:spcBef>
              <a:buClr>
                <a:schemeClr val="lt1"/>
              </a:buClr>
              <a:buSzPct val="100000"/>
              <a:defRPr sz="5400">
                <a:solidFill>
                  <a:schemeClr val="lt1"/>
                </a:solidFill>
              </a:defRPr>
            </a:lvl4pPr>
            <a:lvl5pPr lvl="4">
              <a:spcBef>
                <a:spcPts val="0"/>
              </a:spcBef>
              <a:buClr>
                <a:schemeClr val="lt1"/>
              </a:buClr>
              <a:buSzPct val="100000"/>
              <a:defRPr sz="5400">
                <a:solidFill>
                  <a:schemeClr val="lt1"/>
                </a:solidFill>
              </a:defRPr>
            </a:lvl5pPr>
            <a:lvl6pPr lvl="5">
              <a:spcBef>
                <a:spcPts val="0"/>
              </a:spcBef>
              <a:buClr>
                <a:schemeClr val="lt1"/>
              </a:buClr>
              <a:buSzPct val="100000"/>
              <a:defRPr sz="5400">
                <a:solidFill>
                  <a:schemeClr val="lt1"/>
                </a:solidFill>
              </a:defRPr>
            </a:lvl6pPr>
            <a:lvl7pPr lvl="6">
              <a:spcBef>
                <a:spcPts val="0"/>
              </a:spcBef>
              <a:buClr>
                <a:schemeClr val="lt1"/>
              </a:buClr>
              <a:buSzPct val="100000"/>
              <a:defRPr sz="5400">
                <a:solidFill>
                  <a:schemeClr val="lt1"/>
                </a:solidFill>
              </a:defRPr>
            </a:lvl7pPr>
            <a:lvl8pPr lvl="7">
              <a:spcBef>
                <a:spcPts val="0"/>
              </a:spcBef>
              <a:buClr>
                <a:schemeClr val="lt1"/>
              </a:buClr>
              <a:buSzPct val="100000"/>
              <a:defRPr sz="5400">
                <a:solidFill>
                  <a:schemeClr val="lt1"/>
                </a:solidFill>
              </a:defRPr>
            </a:lvl8pPr>
            <a:lvl9pPr lvl="8">
              <a:spcBef>
                <a:spcPts val="0"/>
              </a:spcBef>
              <a:buClr>
                <a:schemeClr val="lt1"/>
              </a:buClr>
              <a:buSzPct val="100000"/>
              <a:defRPr sz="5400">
                <a:solidFill>
                  <a:schemeClr val="lt1"/>
                </a:solidFill>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bg>
      <p:bgPr>
        <a:solidFill>
          <a:schemeClr val="dk1"/>
        </a:solidFill>
      </p:bgPr>
    </p:bg>
    <p:spTree>
      <p:nvGrpSpPr>
        <p:cNvPr id="41" name="Shape 41"/>
        <p:cNvGrpSpPr/>
        <p:nvPr/>
      </p:nvGrpSpPr>
      <p:grpSpPr>
        <a:xfrm>
          <a:off x="0" y="0"/>
          <a:ext cx="0" cy="0"/>
          <a:chOff x="0" y="0"/>
          <a:chExt cx="0" cy="0"/>
        </a:xfrm>
      </p:grpSpPr>
      <p:sp>
        <p:nvSpPr>
          <p:cNvPr id="42" name="Shape 42"/>
          <p:cNvSpPr/>
          <p:nvPr/>
        </p:nvSpPr>
        <p:spPr>
          <a:xfrm>
            <a:off x="4572000" y="175"/>
            <a:ext cx="4572000" cy="51435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cxnSp>
        <p:nvCxnSpPr>
          <p:cNvPr id="43" name="Shape 43"/>
          <p:cNvCxnSpPr/>
          <p:nvPr/>
        </p:nvCxnSpPr>
        <p:spPr>
          <a:xfrm>
            <a:off x="5029675" y="4495500"/>
            <a:ext cx="577200" cy="0"/>
          </a:xfrm>
          <a:prstGeom prst="straightConnector1">
            <a:avLst/>
          </a:prstGeom>
          <a:noFill/>
          <a:ln cap="flat" cmpd="sng" w="19050">
            <a:solidFill>
              <a:schemeClr val="dk1"/>
            </a:solidFill>
            <a:prstDash val="lgDash"/>
            <a:round/>
            <a:headEnd len="med" w="med" type="none"/>
            <a:tailEnd len="med" w="med" type="none"/>
          </a:ln>
        </p:spPr>
      </p:cxnSp>
      <p:sp>
        <p:nvSpPr>
          <p:cNvPr id="44" name="Shape 44"/>
          <p:cNvSpPr txBox="1"/>
          <p:nvPr>
            <p:ph type="title"/>
          </p:nvPr>
        </p:nvSpPr>
        <p:spPr>
          <a:xfrm>
            <a:off x="265500" y="1078750"/>
            <a:ext cx="4045200" cy="1789200"/>
          </a:xfrm>
          <a:prstGeom prst="rect">
            <a:avLst/>
          </a:prstGeom>
        </p:spPr>
        <p:txBody>
          <a:bodyPr anchorCtr="0" anchor="b" bIns="91425" lIns="91425" rIns="91425" tIns="91425"/>
          <a:lstStyle>
            <a:lvl1pPr lvl="0" algn="ctr">
              <a:spcBef>
                <a:spcPts val="0"/>
              </a:spcBef>
              <a:buClr>
                <a:schemeClr val="lt1"/>
              </a:buClr>
              <a:buSzPct val="100000"/>
              <a:defRPr sz="4600">
                <a:solidFill>
                  <a:schemeClr val="lt1"/>
                </a:solidFill>
              </a:defRPr>
            </a:lvl1pPr>
            <a:lvl2pPr lvl="1" algn="ctr">
              <a:spcBef>
                <a:spcPts val="0"/>
              </a:spcBef>
              <a:buClr>
                <a:schemeClr val="lt1"/>
              </a:buClr>
              <a:buSzPct val="100000"/>
              <a:defRPr sz="4600">
                <a:solidFill>
                  <a:schemeClr val="lt1"/>
                </a:solidFill>
              </a:defRPr>
            </a:lvl2pPr>
            <a:lvl3pPr lvl="2" algn="ctr">
              <a:spcBef>
                <a:spcPts val="0"/>
              </a:spcBef>
              <a:buClr>
                <a:schemeClr val="lt1"/>
              </a:buClr>
              <a:buSzPct val="100000"/>
              <a:defRPr sz="4600">
                <a:solidFill>
                  <a:schemeClr val="lt1"/>
                </a:solidFill>
              </a:defRPr>
            </a:lvl3pPr>
            <a:lvl4pPr lvl="3" algn="ctr">
              <a:spcBef>
                <a:spcPts val="0"/>
              </a:spcBef>
              <a:buClr>
                <a:schemeClr val="lt1"/>
              </a:buClr>
              <a:buSzPct val="100000"/>
              <a:defRPr sz="4600">
                <a:solidFill>
                  <a:schemeClr val="lt1"/>
                </a:solidFill>
              </a:defRPr>
            </a:lvl4pPr>
            <a:lvl5pPr lvl="4" algn="ctr">
              <a:spcBef>
                <a:spcPts val="0"/>
              </a:spcBef>
              <a:buClr>
                <a:schemeClr val="lt1"/>
              </a:buClr>
              <a:buSzPct val="100000"/>
              <a:defRPr sz="4600">
                <a:solidFill>
                  <a:schemeClr val="lt1"/>
                </a:solidFill>
              </a:defRPr>
            </a:lvl5pPr>
            <a:lvl6pPr lvl="5" algn="ctr">
              <a:spcBef>
                <a:spcPts val="0"/>
              </a:spcBef>
              <a:buClr>
                <a:schemeClr val="lt1"/>
              </a:buClr>
              <a:buSzPct val="100000"/>
              <a:defRPr sz="4600">
                <a:solidFill>
                  <a:schemeClr val="lt1"/>
                </a:solidFill>
              </a:defRPr>
            </a:lvl6pPr>
            <a:lvl7pPr lvl="6" algn="ctr">
              <a:spcBef>
                <a:spcPts val="0"/>
              </a:spcBef>
              <a:buClr>
                <a:schemeClr val="lt1"/>
              </a:buClr>
              <a:buSzPct val="100000"/>
              <a:defRPr sz="4600">
                <a:solidFill>
                  <a:schemeClr val="lt1"/>
                </a:solidFill>
              </a:defRPr>
            </a:lvl7pPr>
            <a:lvl8pPr lvl="7" algn="ctr">
              <a:spcBef>
                <a:spcPts val="0"/>
              </a:spcBef>
              <a:buClr>
                <a:schemeClr val="lt1"/>
              </a:buClr>
              <a:buSzPct val="100000"/>
              <a:defRPr sz="4600">
                <a:solidFill>
                  <a:schemeClr val="lt1"/>
                </a:solidFill>
              </a:defRPr>
            </a:lvl8pPr>
            <a:lvl9pPr lvl="8" algn="ctr">
              <a:spcBef>
                <a:spcPts val="0"/>
              </a:spcBef>
              <a:buClr>
                <a:schemeClr val="lt1"/>
              </a:buClr>
              <a:buSzPct val="100000"/>
              <a:defRPr sz="4600">
                <a:solidFill>
                  <a:schemeClr val="lt1"/>
                </a:solidFill>
              </a:defRPr>
            </a:lvl9pPr>
          </a:lstStyle>
          <a:p/>
        </p:txBody>
      </p:sp>
      <p:sp>
        <p:nvSpPr>
          <p:cNvPr id="45" name="Shape 45"/>
          <p:cNvSpPr txBox="1"/>
          <p:nvPr>
            <p:ph idx="1" type="subTitle"/>
          </p:nvPr>
        </p:nvSpPr>
        <p:spPr>
          <a:xfrm>
            <a:off x="265500" y="2921400"/>
            <a:ext cx="4045200" cy="1345500"/>
          </a:xfrm>
          <a:prstGeom prst="rect">
            <a:avLst/>
          </a:prstGeom>
        </p:spPr>
        <p:txBody>
          <a:bodyPr anchorCtr="0" anchor="t" bIns="91425" lIns="91425" rIns="91425" tIns="91425"/>
          <a:lstStyle>
            <a:lvl1pPr lvl="0" algn="ctr">
              <a:lnSpc>
                <a:spcPct val="100000"/>
              </a:lnSpc>
              <a:spcBef>
                <a:spcPts val="0"/>
              </a:spcBef>
              <a:spcAft>
                <a:spcPts val="0"/>
              </a:spcAft>
              <a:buClr>
                <a:schemeClr val="lt1"/>
              </a:buClr>
              <a:buSzPct val="100000"/>
              <a:buNone/>
              <a:defRPr sz="1900">
                <a:solidFill>
                  <a:schemeClr val="lt1"/>
                </a:solidFill>
              </a:defRPr>
            </a:lvl1pPr>
            <a:lvl2pPr lvl="1" algn="ctr">
              <a:lnSpc>
                <a:spcPct val="100000"/>
              </a:lnSpc>
              <a:spcBef>
                <a:spcPts val="0"/>
              </a:spcBef>
              <a:spcAft>
                <a:spcPts val="0"/>
              </a:spcAft>
              <a:buClr>
                <a:schemeClr val="lt1"/>
              </a:buClr>
              <a:buSzPct val="100000"/>
              <a:buNone/>
              <a:defRPr sz="1900">
                <a:solidFill>
                  <a:schemeClr val="lt1"/>
                </a:solidFill>
              </a:defRPr>
            </a:lvl2pPr>
            <a:lvl3pPr lvl="2" algn="ctr">
              <a:lnSpc>
                <a:spcPct val="100000"/>
              </a:lnSpc>
              <a:spcBef>
                <a:spcPts val="0"/>
              </a:spcBef>
              <a:spcAft>
                <a:spcPts val="0"/>
              </a:spcAft>
              <a:buClr>
                <a:schemeClr val="lt1"/>
              </a:buClr>
              <a:buSzPct val="100000"/>
              <a:buNone/>
              <a:defRPr sz="1900">
                <a:solidFill>
                  <a:schemeClr val="lt1"/>
                </a:solidFill>
              </a:defRPr>
            </a:lvl3pPr>
            <a:lvl4pPr lvl="3" algn="ctr">
              <a:lnSpc>
                <a:spcPct val="100000"/>
              </a:lnSpc>
              <a:spcBef>
                <a:spcPts val="0"/>
              </a:spcBef>
              <a:spcAft>
                <a:spcPts val="0"/>
              </a:spcAft>
              <a:buClr>
                <a:schemeClr val="lt1"/>
              </a:buClr>
              <a:buSzPct val="100000"/>
              <a:buNone/>
              <a:defRPr sz="1900">
                <a:solidFill>
                  <a:schemeClr val="lt1"/>
                </a:solidFill>
              </a:defRPr>
            </a:lvl4pPr>
            <a:lvl5pPr lvl="4" algn="ctr">
              <a:lnSpc>
                <a:spcPct val="100000"/>
              </a:lnSpc>
              <a:spcBef>
                <a:spcPts val="0"/>
              </a:spcBef>
              <a:spcAft>
                <a:spcPts val="0"/>
              </a:spcAft>
              <a:buClr>
                <a:schemeClr val="lt1"/>
              </a:buClr>
              <a:buSzPct val="100000"/>
              <a:buNone/>
              <a:defRPr sz="1900">
                <a:solidFill>
                  <a:schemeClr val="lt1"/>
                </a:solidFill>
              </a:defRPr>
            </a:lvl5pPr>
            <a:lvl6pPr lvl="5" algn="ctr">
              <a:lnSpc>
                <a:spcPct val="100000"/>
              </a:lnSpc>
              <a:spcBef>
                <a:spcPts val="0"/>
              </a:spcBef>
              <a:spcAft>
                <a:spcPts val="0"/>
              </a:spcAft>
              <a:buClr>
                <a:schemeClr val="lt1"/>
              </a:buClr>
              <a:buSzPct val="100000"/>
              <a:buNone/>
              <a:defRPr sz="1900">
                <a:solidFill>
                  <a:schemeClr val="lt1"/>
                </a:solidFill>
              </a:defRPr>
            </a:lvl6pPr>
            <a:lvl7pPr lvl="6" algn="ctr">
              <a:lnSpc>
                <a:spcPct val="100000"/>
              </a:lnSpc>
              <a:spcBef>
                <a:spcPts val="0"/>
              </a:spcBef>
              <a:spcAft>
                <a:spcPts val="0"/>
              </a:spcAft>
              <a:buClr>
                <a:schemeClr val="lt1"/>
              </a:buClr>
              <a:buSzPct val="100000"/>
              <a:buNone/>
              <a:defRPr sz="1900">
                <a:solidFill>
                  <a:schemeClr val="lt1"/>
                </a:solidFill>
              </a:defRPr>
            </a:lvl7pPr>
            <a:lvl8pPr lvl="7" algn="ctr">
              <a:lnSpc>
                <a:spcPct val="100000"/>
              </a:lnSpc>
              <a:spcBef>
                <a:spcPts val="0"/>
              </a:spcBef>
              <a:spcAft>
                <a:spcPts val="0"/>
              </a:spcAft>
              <a:buClr>
                <a:schemeClr val="lt1"/>
              </a:buClr>
              <a:buSzPct val="100000"/>
              <a:buNone/>
              <a:defRPr sz="1900">
                <a:solidFill>
                  <a:schemeClr val="lt1"/>
                </a:solidFill>
              </a:defRPr>
            </a:lvl8pPr>
            <a:lvl9pPr lvl="8" algn="ctr">
              <a:lnSpc>
                <a:spcPct val="100000"/>
              </a:lnSpc>
              <a:spcBef>
                <a:spcPts val="0"/>
              </a:spcBef>
              <a:spcAft>
                <a:spcPts val="0"/>
              </a:spcAft>
              <a:buClr>
                <a:schemeClr val="lt1"/>
              </a:buClr>
              <a:buSzPct val="100000"/>
              <a:buNone/>
              <a:defRPr sz="1900">
                <a:solidFill>
                  <a:schemeClr val="lt1"/>
                </a:solidFill>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8" name="Shape 48"/>
        <p:cNvGrpSpPr/>
        <p:nvPr/>
      </p:nvGrpSpPr>
      <p:grpSpPr>
        <a:xfrm>
          <a:off x="0" y="0"/>
          <a:ext cx="0" cy="0"/>
          <a:chOff x="0" y="0"/>
          <a:chExt cx="0" cy="0"/>
        </a:xfrm>
      </p:grpSpPr>
      <p:sp>
        <p:nvSpPr>
          <p:cNvPr id="49" name="Shape 49"/>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SzPct val="100000"/>
              <a:buFont typeface="Oswald"/>
              <a:buNone/>
              <a:defRPr sz="2100">
                <a:latin typeface="Oswald"/>
                <a:ea typeface="Oswald"/>
                <a:cs typeface="Oswald"/>
                <a:sym typeface="Oswald"/>
              </a:defRPr>
            </a:lvl1pPr>
          </a:lstStyle>
          <a:p/>
        </p:txBody>
      </p:sp>
      <p:sp>
        <p:nvSpPr>
          <p:cNvPr id="50" name="Shape 5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72500"/>
            <a:ext cx="8520600" cy="733500"/>
          </a:xfrm>
          <a:prstGeom prst="rect">
            <a:avLst/>
          </a:prstGeom>
          <a:noFill/>
          <a:ln>
            <a:noFill/>
          </a:ln>
        </p:spPr>
        <p:txBody>
          <a:bodyPr anchorCtr="0" anchor="b" bIns="91425" lIns="91425" rIns="91425" tIns="91425"/>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p:txBody>
      </p:sp>
      <p:sp>
        <p:nvSpPr>
          <p:cNvPr id="7" name="Shape 7"/>
          <p:cNvSpPr txBox="1"/>
          <p:nvPr>
            <p:ph idx="1" type="body"/>
          </p:nvPr>
        </p:nvSpPr>
        <p:spPr>
          <a:xfrm>
            <a:off x="311700" y="1468825"/>
            <a:ext cx="8520600" cy="30999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ilo.org/infostori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www.ifcw.org/" TargetMode="External"/><Relationship Id="rId4" Type="http://schemas.openxmlformats.org/officeDocument/2006/relationships/hyperlink" Target="http://www.ifco.info/"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ctrTitle"/>
          </p:nvPr>
        </p:nvSpPr>
        <p:spPr>
          <a:xfrm>
            <a:off x="411175" y="644300"/>
            <a:ext cx="8282400" cy="2109000"/>
          </a:xfrm>
          <a:prstGeom prst="rect">
            <a:avLst/>
          </a:prstGeom>
        </p:spPr>
        <p:txBody>
          <a:bodyPr anchorCtr="0" anchor="b" bIns="91425" lIns="91425" rIns="91425" tIns="91425">
            <a:noAutofit/>
          </a:bodyPr>
          <a:lstStyle/>
          <a:p>
            <a:pPr lvl="0">
              <a:spcBef>
                <a:spcPts val="0"/>
              </a:spcBef>
              <a:buNone/>
            </a:pPr>
            <a:r>
              <a:rPr lang="en"/>
              <a:t>NGO’s for Novel</a:t>
            </a:r>
          </a:p>
        </p:txBody>
      </p:sp>
      <p:sp>
        <p:nvSpPr>
          <p:cNvPr id="63" name="Shape 63"/>
          <p:cNvSpPr txBox="1"/>
          <p:nvPr>
            <p:ph idx="1" type="subTitle"/>
          </p:nvPr>
        </p:nvSpPr>
        <p:spPr>
          <a:xfrm>
            <a:off x="411175" y="3398250"/>
            <a:ext cx="8282400" cy="1260600"/>
          </a:xfrm>
          <a:prstGeom prst="rect">
            <a:avLst/>
          </a:prstGeom>
        </p:spPr>
        <p:txBody>
          <a:bodyPr anchorCtr="0" anchor="ctr" bIns="91425" lIns="91425" rIns="91425" tIns="91425">
            <a:noAutofit/>
          </a:bodyPr>
          <a:lstStyle/>
          <a:p>
            <a:pPr lvl="0">
              <a:spcBef>
                <a:spcPts val="0"/>
              </a:spcBef>
              <a:buNone/>
            </a:pPr>
            <a:r>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311700" y="372500"/>
            <a:ext cx="8520600" cy="733500"/>
          </a:xfrm>
          <a:prstGeom prst="rect">
            <a:avLst/>
          </a:prstGeom>
        </p:spPr>
        <p:txBody>
          <a:bodyPr anchorCtr="0" anchor="b" bIns="91425" lIns="91425" rIns="91425" tIns="91425">
            <a:noAutofit/>
          </a:bodyPr>
          <a:lstStyle/>
          <a:p>
            <a:pPr lvl="0">
              <a:lnSpc>
                <a:spcPct val="151875"/>
              </a:lnSpc>
              <a:spcBef>
                <a:spcPts val="2300"/>
              </a:spcBef>
              <a:buNone/>
            </a:pPr>
            <a:r>
              <a:t/>
            </a:r>
            <a:endParaRPr b="1" sz="2200">
              <a:solidFill>
                <a:srgbClr val="4B4B4B"/>
              </a:solidFill>
              <a:highlight>
                <a:srgbClr val="FFFFFF"/>
              </a:highlight>
              <a:latin typeface="Arial"/>
              <a:ea typeface="Arial"/>
              <a:cs typeface="Arial"/>
              <a:sym typeface="Arial"/>
            </a:endParaRPr>
          </a:p>
          <a:p>
            <a:pPr lvl="0" marR="63500" algn="ctr">
              <a:lnSpc>
                <a:spcPct val="115000"/>
              </a:lnSpc>
              <a:spcBef>
                <a:spcPts val="0"/>
              </a:spcBef>
              <a:buNone/>
            </a:pPr>
            <a:r>
              <a:t/>
            </a:r>
            <a:endParaRPr b="1" sz="2200">
              <a:solidFill>
                <a:srgbClr val="4B4B4B"/>
              </a:solidFill>
              <a:highlight>
                <a:srgbClr val="FFFFFF"/>
              </a:highlight>
              <a:latin typeface="Arial"/>
              <a:ea typeface="Arial"/>
              <a:cs typeface="Arial"/>
              <a:sym typeface="Arial"/>
            </a:endParaRPr>
          </a:p>
          <a:p>
            <a:pPr lvl="0">
              <a:lnSpc>
                <a:spcPct val="151875"/>
              </a:lnSpc>
              <a:spcBef>
                <a:spcPts val="2300"/>
              </a:spcBef>
              <a:buNone/>
            </a:pPr>
            <a:r>
              <a:t/>
            </a:r>
            <a:endParaRPr b="1" sz="2200">
              <a:solidFill>
                <a:srgbClr val="4B4B4B"/>
              </a:solidFill>
              <a:highlight>
                <a:srgbClr val="FFFFFF"/>
              </a:highlight>
              <a:latin typeface="Arial"/>
              <a:ea typeface="Arial"/>
              <a:cs typeface="Arial"/>
              <a:sym typeface="Arial"/>
            </a:endParaRPr>
          </a:p>
          <a:p>
            <a:pPr lvl="0" marR="63500" algn="ctr">
              <a:lnSpc>
                <a:spcPct val="115000"/>
              </a:lnSpc>
              <a:spcBef>
                <a:spcPts val="0"/>
              </a:spcBef>
              <a:buNone/>
            </a:pPr>
            <a:r>
              <a:t/>
            </a:r>
            <a:endParaRPr b="1" sz="2200">
              <a:solidFill>
                <a:srgbClr val="4B4B4B"/>
              </a:solidFill>
              <a:highlight>
                <a:srgbClr val="FFFFFF"/>
              </a:highlight>
              <a:latin typeface="Arial"/>
              <a:ea typeface="Arial"/>
              <a:cs typeface="Arial"/>
              <a:sym typeface="Arial"/>
            </a:endParaRPr>
          </a:p>
          <a:p>
            <a:pPr lvl="0">
              <a:spcBef>
                <a:spcPts val="0"/>
              </a:spcBef>
              <a:buNone/>
            </a:pPr>
            <a:r>
              <a:rPr lang="en"/>
              <a:t>Child labor </a:t>
            </a:r>
          </a:p>
        </p:txBody>
      </p:sp>
      <p:sp>
        <p:nvSpPr>
          <p:cNvPr id="69" name="Shape 69"/>
          <p:cNvSpPr txBox="1"/>
          <p:nvPr/>
        </p:nvSpPr>
        <p:spPr>
          <a:xfrm>
            <a:off x="0" y="1248325"/>
            <a:ext cx="6657600" cy="776700"/>
          </a:xfrm>
          <a:prstGeom prst="rect">
            <a:avLst/>
          </a:prstGeom>
          <a:noFill/>
          <a:ln>
            <a:noFill/>
          </a:ln>
        </p:spPr>
        <p:txBody>
          <a:bodyPr anchorCtr="0" anchor="t" bIns="91425" lIns="91425" rIns="91425" tIns="91425">
            <a:noAutofit/>
          </a:bodyPr>
          <a:lstStyle/>
          <a:p>
            <a:pPr lvl="0" rtl="0">
              <a:spcBef>
                <a:spcPts val="0"/>
              </a:spcBef>
              <a:buNone/>
            </a:pPr>
            <a:r>
              <a:rPr lang="en" sz="1800">
                <a:solidFill>
                  <a:schemeClr val="dk2"/>
                </a:solidFill>
                <a:latin typeface="Oswald"/>
                <a:ea typeface="Oswald"/>
                <a:cs typeface="Oswald"/>
                <a:sym typeface="Oswald"/>
              </a:rPr>
              <a:t>Ipec(International Programme on the Elimination of Child Labor</a:t>
            </a:r>
          </a:p>
          <a:p>
            <a:pPr lvl="0">
              <a:spcBef>
                <a:spcPts val="0"/>
              </a:spcBef>
              <a:buNone/>
            </a:pPr>
            <a:r>
              <a:rPr lang="en" sz="1800" u="sng">
                <a:solidFill>
                  <a:schemeClr val="hlink"/>
                </a:solidFill>
                <a:hlinkClick r:id="rId3"/>
              </a:rPr>
              <a:t>http://ilo.org/infostories</a:t>
            </a:r>
          </a:p>
          <a:p>
            <a:pPr lvl="0">
              <a:spcBef>
                <a:spcPts val="0"/>
              </a:spcBef>
              <a:buNone/>
            </a:pPr>
            <a:r>
              <a:t/>
            </a:r>
            <a:endParaRPr/>
          </a:p>
          <a:p>
            <a:pPr lvl="0">
              <a:spcBef>
                <a:spcPts val="0"/>
              </a:spcBef>
              <a:buNone/>
            </a:pPr>
            <a:r>
              <a:t/>
            </a:r>
            <a:endParaRPr/>
          </a:p>
        </p:txBody>
      </p:sp>
      <p:sp>
        <p:nvSpPr>
          <p:cNvPr id="70" name="Shape 70"/>
          <p:cNvSpPr txBox="1"/>
          <p:nvPr/>
        </p:nvSpPr>
        <p:spPr>
          <a:xfrm>
            <a:off x="0" y="3155450"/>
            <a:ext cx="6657600" cy="776700"/>
          </a:xfrm>
          <a:prstGeom prst="rect">
            <a:avLst/>
          </a:prstGeom>
          <a:noFill/>
          <a:ln>
            <a:noFill/>
          </a:ln>
        </p:spPr>
        <p:txBody>
          <a:bodyPr anchorCtr="0" anchor="t" bIns="91425" lIns="91425" rIns="91425" tIns="91425">
            <a:noAutofit/>
          </a:bodyPr>
          <a:lstStyle/>
          <a:p>
            <a:pPr lvl="0">
              <a:spcBef>
                <a:spcPts val="0"/>
              </a:spcBef>
              <a:buNone/>
            </a:pPr>
            <a:r>
              <a:rPr lang="en"/>
              <a:t>“... Shoveling out boxcars…” -pg 8</a:t>
            </a:r>
          </a:p>
          <a:p>
            <a:pPr lvl="0">
              <a:spcBef>
                <a:spcPts val="0"/>
              </a:spcBef>
              <a:buNone/>
            </a:pPr>
            <a:r>
              <a:rPr lang="en"/>
              <a:t>“... Given ropes and long-handled gaffs to try to snare people from the Chongjin river.” </a:t>
            </a:r>
          </a:p>
        </p:txBody>
      </p:sp>
      <p:sp>
        <p:nvSpPr>
          <p:cNvPr id="71" name="Shape 71"/>
          <p:cNvSpPr txBox="1"/>
          <p:nvPr/>
        </p:nvSpPr>
        <p:spPr>
          <a:xfrm>
            <a:off x="0" y="2025025"/>
            <a:ext cx="6657600" cy="776700"/>
          </a:xfrm>
          <a:prstGeom prst="rect">
            <a:avLst/>
          </a:prstGeom>
          <a:noFill/>
          <a:ln>
            <a:noFill/>
          </a:ln>
        </p:spPr>
        <p:txBody>
          <a:bodyPr anchorCtr="0" anchor="t" bIns="91425" lIns="91425" rIns="91425" tIns="91425">
            <a:noAutofit/>
          </a:bodyPr>
          <a:lstStyle/>
          <a:p>
            <a:pPr lvl="0">
              <a:spcBef>
                <a:spcPts val="0"/>
              </a:spcBef>
              <a:buNone/>
            </a:pPr>
            <a:r>
              <a:rPr lang="en"/>
              <a:t>This NGO would benefit the characters in this novel because at the beginning of the novel the children from the orphanage all have to do hard manual labor.For the second quote the children were trying to save people from the flood.A kid trying so save  woman was swept up in the flood.</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311700" y="372500"/>
            <a:ext cx="8520600" cy="733500"/>
          </a:xfrm>
          <a:prstGeom prst="rect">
            <a:avLst/>
          </a:prstGeom>
        </p:spPr>
        <p:txBody>
          <a:bodyPr anchorCtr="0" anchor="b" bIns="91425" lIns="91425" rIns="91425" tIns="91425">
            <a:noAutofit/>
          </a:bodyPr>
          <a:lstStyle/>
          <a:p>
            <a:pPr lvl="0">
              <a:spcBef>
                <a:spcPts val="0"/>
              </a:spcBef>
              <a:buNone/>
            </a:pPr>
            <a:r>
              <a:rPr lang="en"/>
              <a:t>Poor Conditions for children</a:t>
            </a:r>
          </a:p>
        </p:txBody>
      </p:sp>
      <p:sp>
        <p:nvSpPr>
          <p:cNvPr id="77" name="Shape 77"/>
          <p:cNvSpPr txBox="1"/>
          <p:nvPr>
            <p:ph idx="1" type="body"/>
          </p:nvPr>
        </p:nvSpPr>
        <p:spPr>
          <a:xfrm>
            <a:off x="311700" y="1468825"/>
            <a:ext cx="8520600" cy="3099900"/>
          </a:xfrm>
          <a:prstGeom prst="rect">
            <a:avLst/>
          </a:prstGeom>
        </p:spPr>
        <p:txBody>
          <a:bodyPr anchorCtr="0" anchor="t" bIns="91425" lIns="91425" rIns="91425" tIns="91425">
            <a:noAutofit/>
          </a:bodyPr>
          <a:lstStyle/>
          <a:p>
            <a:pPr lvl="0">
              <a:spcBef>
                <a:spcPts val="0"/>
              </a:spcBef>
              <a:buNone/>
            </a:pPr>
            <a:r>
              <a:rPr lang="en"/>
              <a:t>IFCW(International Forum For Child Welfare)</a:t>
            </a:r>
          </a:p>
          <a:p>
            <a:pPr lvl="0">
              <a:spcBef>
                <a:spcPts val="0"/>
              </a:spcBef>
              <a:buNone/>
            </a:pPr>
            <a:r>
              <a:rPr lang="en"/>
              <a:t>IFCO(International Foster Care Association)</a:t>
            </a:r>
          </a:p>
          <a:p>
            <a:pPr lvl="0">
              <a:spcBef>
                <a:spcPts val="0"/>
              </a:spcBef>
              <a:buNone/>
            </a:pPr>
            <a:r>
              <a:rPr lang="en" u="sng">
                <a:solidFill>
                  <a:schemeClr val="hlink"/>
                </a:solidFill>
                <a:hlinkClick r:id="rId3"/>
              </a:rPr>
              <a:t>http://www.ifcw.org/</a:t>
            </a:r>
            <a:r>
              <a:rPr lang="en"/>
              <a:t>           </a:t>
            </a:r>
            <a:r>
              <a:rPr lang="en" u="sng">
                <a:solidFill>
                  <a:schemeClr val="hlink"/>
                </a:solidFill>
                <a:hlinkClick r:id="rId4"/>
              </a:rPr>
              <a:t>http://www.ifco.info/</a:t>
            </a:r>
          </a:p>
          <a:p>
            <a:pPr lvl="0">
              <a:spcBef>
                <a:spcPts val="0"/>
              </a:spcBef>
              <a:buNone/>
            </a:pPr>
            <a:r>
              <a:t/>
            </a:r>
            <a:endParaRPr/>
          </a:p>
          <a:p>
            <a:pPr lvl="0">
              <a:spcBef>
                <a:spcPts val="0"/>
              </a:spcBef>
              <a:buNone/>
            </a:pPr>
            <a:r>
              <a:rPr lang="en" sz="1400">
                <a:latin typeface="Arial"/>
                <a:ea typeface="Arial"/>
                <a:cs typeface="Arial"/>
                <a:sym typeface="Arial"/>
              </a:rPr>
              <a:t>The conditions for the children are hard manual labor,The sleeping conditions for the children are,in a large room with bunkbeds all around a wood burning stove.Some of the children would freeze if their beds were placed further away.</a:t>
            </a:r>
          </a:p>
          <a:p>
            <a:pPr lvl="0">
              <a:spcBef>
                <a:spcPts val="0"/>
              </a:spcBef>
              <a:buNone/>
            </a:pPr>
            <a:r>
              <a:t/>
            </a:r>
            <a:endParaRPr sz="1400"/>
          </a:p>
          <a:p>
            <a:pPr lvl="0">
              <a:spcBef>
                <a:spcPts val="0"/>
              </a:spcBef>
              <a:buNone/>
            </a:pPr>
            <a:r>
              <a:t/>
            </a:r>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311700" y="372500"/>
            <a:ext cx="8520600" cy="733500"/>
          </a:xfrm>
          <a:prstGeom prst="rect">
            <a:avLst/>
          </a:prstGeom>
        </p:spPr>
        <p:txBody>
          <a:bodyPr anchorCtr="0" anchor="b" bIns="91425" lIns="91425" rIns="91425" tIns="91425">
            <a:noAutofit/>
          </a:bodyPr>
          <a:lstStyle/>
          <a:p>
            <a:pPr lvl="0">
              <a:spcBef>
                <a:spcPts val="0"/>
              </a:spcBef>
              <a:buNone/>
            </a:pPr>
            <a:r>
              <a:rPr lang="en"/>
              <a:t>HRNK(The Committee for Human Rights in North Korea)</a:t>
            </a:r>
          </a:p>
        </p:txBody>
      </p:sp>
      <p:sp>
        <p:nvSpPr>
          <p:cNvPr id="83" name="Shape 83"/>
          <p:cNvSpPr txBox="1"/>
          <p:nvPr>
            <p:ph idx="1" type="body"/>
          </p:nvPr>
        </p:nvSpPr>
        <p:spPr>
          <a:xfrm>
            <a:off x="311700" y="1468825"/>
            <a:ext cx="8520600" cy="3099900"/>
          </a:xfrm>
          <a:prstGeom prst="rect">
            <a:avLst/>
          </a:prstGeom>
        </p:spPr>
        <p:txBody>
          <a:bodyPr anchorCtr="0" anchor="t" bIns="91425" lIns="91425" rIns="91425" tIns="91425">
            <a:noAutofit/>
          </a:bodyPr>
          <a:lstStyle/>
          <a:p>
            <a:pPr lvl="0">
              <a:spcBef>
                <a:spcPts val="0"/>
              </a:spcBef>
              <a:buNone/>
            </a:pPr>
            <a:r>
              <a:rPr lang="en" sz="1400">
                <a:latin typeface="Arial"/>
                <a:ea typeface="Arial"/>
                <a:cs typeface="Arial"/>
                <a:sym typeface="Arial"/>
              </a:rPr>
              <a:t>HRNK is an organization that aims to promote human rights in North Korea.Some of their objectives are:</a:t>
            </a:r>
          </a:p>
          <a:p>
            <a:pPr lvl="0" rtl="0">
              <a:spcBef>
                <a:spcPts val="0"/>
              </a:spcBef>
              <a:buNone/>
            </a:pPr>
            <a:r>
              <a:rPr lang="en" sz="1400">
                <a:latin typeface="Arial"/>
                <a:ea typeface="Arial"/>
                <a:cs typeface="Arial"/>
                <a:sym typeface="Arial"/>
              </a:rPr>
              <a:t>-</a:t>
            </a:r>
            <a:r>
              <a:rPr lang="en" sz="1400">
                <a:solidFill>
                  <a:srgbClr val="000000"/>
                </a:solidFill>
                <a:highlight>
                  <a:srgbClr val="FFFFFF"/>
                </a:highlight>
                <a:latin typeface="Arial"/>
                <a:ea typeface="Arial"/>
                <a:cs typeface="Arial"/>
                <a:sym typeface="Arial"/>
              </a:rPr>
              <a:t>Open North Korea’s borders</a:t>
            </a:r>
          </a:p>
          <a:p>
            <a:pPr lvl="0">
              <a:spcBef>
                <a:spcPts val="0"/>
              </a:spcBef>
              <a:buNone/>
            </a:pPr>
            <a:r>
              <a:rPr lang="en" sz="1400">
                <a:latin typeface="Arial"/>
                <a:ea typeface="Arial"/>
                <a:cs typeface="Arial"/>
                <a:sym typeface="Arial"/>
              </a:rPr>
              <a:t>-</a:t>
            </a:r>
            <a:r>
              <a:rPr lang="en" sz="1400">
                <a:solidFill>
                  <a:srgbClr val="000000"/>
                </a:solidFill>
                <a:highlight>
                  <a:srgbClr val="FFFFFF"/>
                </a:highlight>
                <a:latin typeface="Arial"/>
                <a:ea typeface="Arial"/>
                <a:cs typeface="Arial"/>
                <a:sym typeface="Arial"/>
              </a:rPr>
              <a:t>Inform North Korea’s Citizens</a:t>
            </a:r>
          </a:p>
          <a:p>
            <a:pPr lvl="0">
              <a:spcBef>
                <a:spcPts val="0"/>
              </a:spcBef>
              <a:buNone/>
            </a:pPr>
            <a:r>
              <a:rPr lang="en" sz="1400">
                <a:solidFill>
                  <a:srgbClr val="000000"/>
                </a:solidFill>
                <a:highlight>
                  <a:srgbClr val="FFFFFF"/>
                </a:highlight>
                <a:latin typeface="Arial"/>
                <a:ea typeface="Arial"/>
                <a:cs typeface="Arial"/>
                <a:sym typeface="Arial"/>
              </a:rPr>
              <a:t>When the main character Jun do, goes to south korea he is amazed by all the stuff they don’t have bakc in North Korea</a:t>
            </a:r>
          </a:p>
          <a:p>
            <a:pPr lvl="0">
              <a:spcBef>
                <a:spcPts val="0"/>
              </a:spcBef>
              <a:buNone/>
            </a:pPr>
            <a:r>
              <a:rPr lang="en" sz="1400">
                <a:solidFill>
                  <a:srgbClr val="000000"/>
                </a:solidFill>
                <a:highlight>
                  <a:srgbClr val="FFFFFF"/>
                </a:highlight>
                <a:latin typeface="Arial"/>
                <a:ea typeface="Arial"/>
                <a:cs typeface="Arial"/>
                <a:sym typeface="Arial"/>
              </a:rPr>
              <a:t>-Feed the hungry in North Korea</a:t>
            </a:r>
          </a:p>
          <a:p>
            <a:pPr lvl="0">
              <a:spcBef>
                <a:spcPts val="0"/>
              </a:spcBef>
              <a:buNone/>
            </a:pPr>
            <a:r>
              <a:rPr lang="en" sz="1400">
                <a:solidFill>
                  <a:srgbClr val="000000"/>
                </a:solidFill>
                <a:highlight>
                  <a:srgbClr val="FFFFFF"/>
                </a:highlight>
                <a:latin typeface="Arial"/>
                <a:ea typeface="Arial"/>
                <a:cs typeface="Arial"/>
                <a:sym typeface="Arial"/>
              </a:rPr>
              <a:t>“The loudspeakers called the famine an Arduous March,” pg 9</a:t>
            </a: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