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97525"/>
            <a:ext cx="8520600" cy="2052600"/>
          </a:xfrm>
          <a:prstGeom prst="rect">
            <a:avLst/>
          </a:prstGeom>
        </p:spPr>
        <p:txBody>
          <a:bodyPr anchorCtr="0" anchor="b" bIns="91425" lIns="91425" rIns="91425" tIns="91425">
            <a:noAutofit/>
          </a:bodyPr>
          <a:lstStyle/>
          <a:p>
            <a:pPr lvl="0">
              <a:spcBef>
                <a:spcPts val="0"/>
              </a:spcBef>
              <a:buNone/>
            </a:pPr>
            <a:r>
              <a:rPr lang="en"/>
              <a:t>Human Rights News Article</a:t>
            </a:r>
          </a:p>
        </p:txBody>
      </p:sp>
      <p:sp>
        <p:nvSpPr>
          <p:cNvPr id="55" name="Shape 55"/>
          <p:cNvSpPr txBox="1"/>
          <p:nvPr>
            <p:ph idx="1" type="subTitle"/>
          </p:nvPr>
        </p:nvSpPr>
        <p:spPr>
          <a:xfrm>
            <a:off x="2877950" y="4405750"/>
            <a:ext cx="8520600" cy="792600"/>
          </a:xfrm>
          <a:prstGeom prst="rect">
            <a:avLst/>
          </a:prstGeom>
        </p:spPr>
        <p:txBody>
          <a:bodyPr anchorCtr="0" anchor="t" bIns="91425" lIns="91425" rIns="91425" tIns="91425">
            <a:noAutofit/>
          </a:bodyPr>
          <a:lstStyle/>
          <a:p>
            <a:pPr lvl="0">
              <a:spcBef>
                <a:spcPts val="0"/>
              </a:spcBef>
              <a:buNone/>
            </a:pPr>
            <a:r>
              <a:rPr lang="en"/>
              <a:t>By:Dylan Cottingham</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Summary</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news article I chose deals with the recent conviction of a serial killer in Los Angeles. A former Los Angeles garbageman has been found guilty in the "Grim Sleeper" serial murders which spanned  for more than 20 years and left 10 dead.Lonnie David Franklin Jr killed nine women and a 15-year-old girl between 1985 and 2007, before dumping their bodies.Prosecutors said Franklin Jr, stalked vulnerable young black women before shooting or strangling them. Was convicted after a two month trial and could face the death penalty.Was also was convicted of the attempted murder of an 11th victim who survived being shot, raped, and pushed out of a car.Court reports say he showed no emotion as the verdict was read.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Human Rights Violations</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This article shows the abuse of Article 3.</a:t>
            </a:r>
          </a:p>
          <a:p>
            <a:pPr lvl="0">
              <a:spcBef>
                <a:spcPts val="0"/>
              </a:spcBef>
              <a:buNone/>
            </a:pPr>
            <a:r>
              <a:rPr lang="en"/>
              <a:t>Everyone has the Right to life,liberty and security of person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Discussion Question</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It said he may be put to death.Do you think this is fair?Or what do you think is a suitable punishment.</a:t>
            </a:r>
          </a:p>
          <a:p>
            <a:pPr lvl="0">
              <a:spcBef>
                <a:spcPts val="0"/>
              </a:spcBef>
              <a:buNone/>
            </a:pPr>
            <a:r>
              <a:rPr lang="en"/>
              <a:t>In general do you think the death penalty is enough of a punishment for a convicted serial killer?</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Works cited</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solidFill>
                  <a:srgbClr val="FFFFFF"/>
                </a:solidFill>
              </a:rPr>
              <a:t>"LA's 'Grim Sleeper' Serial Killer Convicted after 20 Years." </a:t>
            </a:r>
            <a:r>
              <a:rPr i="1" lang="en">
                <a:solidFill>
                  <a:srgbClr val="FFFFFF"/>
                </a:solidFill>
              </a:rPr>
              <a:t>BBC News</a:t>
            </a:r>
            <a:r>
              <a:rPr lang="en">
                <a:solidFill>
                  <a:srgbClr val="FFFFFF"/>
                </a:solidFill>
              </a:rPr>
              <a:t>. N.p., 05 May 2016. Web. 05 May 2016. </a:t>
            </a:r>
          </a:p>
        </p:txBody>
      </p:sp>
    </p:spTree>
  </p:cSld>
  <p:clrMapOvr>
    <a:masterClrMapping/>
  </p:clrMapOvr>
</p:sld>
</file>

<file path=ppt/theme/theme1.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